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3" r:id="rId77"/>
    <p:sldId id="332" r:id="rId78"/>
    <p:sldId id="334" r:id="rId79"/>
    <p:sldId id="337" r:id="rId80"/>
    <p:sldId id="338" r:id="rId81"/>
    <p:sldId id="339" r:id="rId82"/>
    <p:sldId id="336" r:id="rId83"/>
  </p:sldIdLst>
  <p:sldSz cx="10287000" cy="6858000" type="35mm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20" y="78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E7DB4-DA8F-4CD1-B027-F4CC2E1D3D30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D0EF5-2D3E-4A87-91CE-BF654F90C3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Bay Cave, Thailand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Fruits of the Underworld –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Rinsing Off – Ken Davis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Rinsing Off – Ken Davis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Aragonite Wonder – Kevin Downey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Solitary Ascent in the Great Abyss, Part Two – Gary Phelps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Paradise of Hoodoos –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the Climb – Peter Jones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Aragonite on Popcorn –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Incredible Wall – Ramon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Quintan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Helictite Madness --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Sliding Squeeze – Marc Tremblay and Diana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Gietl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Hell Below Helictites – Ken Davis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Helictite Bush With Rafts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Soap on a Rope – Ed McCarthy and Carl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Bright Hue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Crystal Hedge Hog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Alphonse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DuPuy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Famous Cave Photographer – Richard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Vernier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…Still Going… - Richard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Vernier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Fragile Wonderland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L‘Icechuguilla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Marc Tremblay and Diana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Gietl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Crystal Splatter – Kevin Downey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White Christmas Tree Room – Peter Jones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Amazing 500 Foot Waterfalls in Deer Cave Entrance – Kevin Downey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Megawell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Dubbed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Greenlandish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Marc Tremblay and Diana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Gietl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Dragon Head - Ron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Winiker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Mike Madden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Norman’s Lake,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Cueva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Angels – Kevin Downey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Petrified Cow Pies – David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Kesner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Crystal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Warclub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Cottonwood by Daylight – Ken Davis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Translucent Grace –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Beaded Helictites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Lake of the Giants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Lower Levels, Caverns of Sonora –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Getting into Sandstone – Ken Davis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Flying Along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Fun! –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Windows of the Northwest Passage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Jessica’s Turn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Tubular Pearls – Kevin Downey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Cave Conservation – Before… -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Picture Window – Ken Davis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Oasis Under the Desert – Marc Tremblay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Bonsai Tree From the Burnt Forest of Wind Cave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Elena System – Ramon Quintana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Jewel Box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Easy Walking – Peter Jones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Calcite Confusion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Phosphorescence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Popcorn on Aragonite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Dendritic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Pahoehoe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Silt Rainbow – Marc Tremblay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 of the Blue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Steel Points on a Crystal Cylinder – Marc Tremblay and Diana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Gietl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Blobs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 Islands in the Red Sea –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Argo Well,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Montemayor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Spar Flower – Kevin Downey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Outskirts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Apricots and Aragonite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Caving by Air and Water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Huntsman Spider Waiting on a Good Hand Hold – Kevin Downey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Phoenix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Heart of the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Helectite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Hall -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Anti-Gravity Caving Suit – Marc Tremblay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 Universe Inside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Gunong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Buda – Kevin Downey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Hanging Out –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Tesla Coil Group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Opposite Forces – Ramon Quintana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“Boots-Off” Nightmare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 the Water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Dropping the Big One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Beard of the Emperor – Kevin Downey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Quick Someone Get Me the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Slimfast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Colin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Gatland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D0EF5-2D3E-4A87-91CE-BF654F90C30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1ABF7-8E02-4F12-A7E4-AB3DBE6A8465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4D96-7D8F-4FA7-9133-7D8DF8524E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The Best of the</a:t>
            </a:r>
            <a:b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1995 NSS Photo Salon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342564"/>
            <a:ext cx="10287001" cy="666328"/>
          </a:xfrm>
        </p:spPr>
        <p:txBody>
          <a:bodyPr/>
          <a:lstStyle/>
          <a:p>
            <a:r>
              <a:rPr lang="en-US" sz="2700" dirty="0"/>
              <a:t>National Speleological Society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/>
              <a:t>S919             82 Slides          3/09/2021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1913"/>
            <a:ext cx="10287000" cy="673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0800"/>
            <a:ext cx="10287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5563"/>
            <a:ext cx="10287000" cy="674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2863"/>
            <a:ext cx="10287000" cy="67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33700" y="0"/>
            <a:ext cx="4418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4488" y="0"/>
            <a:ext cx="451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3500"/>
            <a:ext cx="10287000" cy="67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92425" y="0"/>
            <a:ext cx="4502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5125" y="0"/>
            <a:ext cx="4476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0325"/>
            <a:ext cx="10287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77788"/>
            <a:ext cx="10287000" cy="670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03188"/>
            <a:ext cx="10287000" cy="66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7150"/>
            <a:ext cx="10287000" cy="6742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79375"/>
            <a:ext cx="10287000" cy="66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1950" y="0"/>
            <a:ext cx="4483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0325"/>
            <a:ext cx="10287000" cy="673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6550" y="0"/>
            <a:ext cx="4533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6075" y="0"/>
            <a:ext cx="4513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2863"/>
            <a:ext cx="10287000" cy="677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8100"/>
            <a:ext cx="10287000" cy="6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6075" y="0"/>
            <a:ext cx="4513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8300" y="0"/>
            <a:ext cx="4468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6675"/>
            <a:ext cx="10287000" cy="67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653674"/>
            <a:ext cx="10287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00B050"/>
                </a:solidFill>
                <a:latin typeface="Verdana" pitchFamily="34" charset="0"/>
              </a:rPr>
              <a:t>HONORABLE MENTION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-100702" y="5459038"/>
            <a:ext cx="1028700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honorable%20mention%20pin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5500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9250" y="0"/>
            <a:ext cx="4508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9250" y="0"/>
            <a:ext cx="4508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90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6038"/>
            <a:ext cx="10287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8263"/>
            <a:ext cx="10287000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17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3375" y="0"/>
            <a:ext cx="4538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1788" y="0"/>
            <a:ext cx="4543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7025" y="0"/>
            <a:ext cx="4552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9050"/>
            <a:ext cx="10287000" cy="68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9213"/>
            <a:ext cx="10287000" cy="67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8300" y="0"/>
            <a:ext cx="4468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2863"/>
            <a:ext cx="10287000" cy="677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98775" y="0"/>
            <a:ext cx="448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6075" y="0"/>
            <a:ext cx="4513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2863"/>
            <a:ext cx="10287000" cy="677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8100"/>
            <a:ext cx="10287000" cy="6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0675" y="0"/>
            <a:ext cx="4564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59050" y="0"/>
            <a:ext cx="5168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0363" y="0"/>
            <a:ext cx="4486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8288" y="0"/>
            <a:ext cx="4670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7625"/>
            <a:ext cx="10287000" cy="67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1788" y="0"/>
            <a:ext cx="4543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9050"/>
            <a:ext cx="10287000" cy="68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9250" y="0"/>
            <a:ext cx="4508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9050"/>
            <a:ext cx="10287000" cy="68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1788" y="0"/>
            <a:ext cx="4543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5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9850"/>
            <a:ext cx="10287000" cy="6716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2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77788"/>
            <a:ext cx="10287000" cy="670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9688"/>
            <a:ext cx="10287000" cy="677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9725" y="0"/>
            <a:ext cx="4527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92425" y="0"/>
            <a:ext cx="4500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" y="535459"/>
            <a:ext cx="10286999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3333FF"/>
                </a:solidFill>
                <a:latin typeface="Verdana" pitchFamily="34" charset="0"/>
              </a:rPr>
              <a:t>MERIT AWARD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" y="5512988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merit%20award%20pin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1595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6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77788"/>
            <a:ext cx="10287000" cy="670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1275"/>
            <a:ext cx="10287000" cy="677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8613" y="0"/>
            <a:ext cx="4549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7663" y="0"/>
            <a:ext cx="4511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6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43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9250" y="0"/>
            <a:ext cx="4506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6038"/>
            <a:ext cx="10287000" cy="676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4288"/>
            <a:ext cx="10287000" cy="68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7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95600" y="0"/>
            <a:ext cx="4494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4463" y="0"/>
            <a:ext cx="9996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15888"/>
            <a:ext cx="10287000" cy="662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17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92425" y="0"/>
            <a:ext cx="4502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7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30200" y="0"/>
            <a:ext cx="9625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7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6713" y="0"/>
            <a:ext cx="4471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 txBox="1">
            <a:spLocks/>
          </p:cNvSpPr>
          <p:nvPr/>
        </p:nvSpPr>
        <p:spPr>
          <a:xfrm>
            <a:off x="0" y="759819"/>
            <a:ext cx="10287000" cy="10487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BEST OF SHOW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A440DAA5-8257-4F17-B41E-D5B8F5EEC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527327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23F382E-5207-40CA-8BED-D5CC291F53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06965"/>
              </p:ext>
            </p:extLst>
          </p:nvPr>
        </p:nvGraphicFramePr>
        <p:xfrm>
          <a:off x="4269580" y="2499069"/>
          <a:ext cx="1873345" cy="1866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2" imgW="1269841" imgH="1269841" progId="">
                  <p:embed/>
                </p:oleObj>
              </mc:Choice>
              <mc:Fallback>
                <p:oleObj name="Image" r:id="rId2" imgW="1269841" imgH="126984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9580" y="2499069"/>
                        <a:ext cx="1873345" cy="18667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7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92425" y="0"/>
            <a:ext cx="4500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2" descr="bd07118_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3605" y="1745620"/>
            <a:ext cx="3659009" cy="42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6" name="Text Box 5"/>
          <p:cNvSpPr txBox="1">
            <a:spLocks noChangeArrowheads="1"/>
          </p:cNvSpPr>
          <p:nvPr/>
        </p:nvSpPr>
        <p:spPr bwMode="auto">
          <a:xfrm>
            <a:off x="0" y="300790"/>
            <a:ext cx="10826218" cy="8863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</a:pPr>
            <a:r>
              <a:rPr lang="en-US" sz="5000" b="1" dirty="0">
                <a:solidFill>
                  <a:srgbClr val="99CCFF"/>
                </a:solidFill>
                <a:latin typeface="Verdana" pitchFamily="34" charset="0"/>
              </a:rPr>
              <a:t>Photographers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E4FD6B58-6B31-423A-AE7A-57EEA4EA80B3}"/>
              </a:ext>
            </a:extLst>
          </p:cNvPr>
          <p:cNvSpPr/>
          <p:nvPr/>
        </p:nvSpPr>
        <p:spPr bwMode="auto">
          <a:xfrm>
            <a:off x="3990917" y="2044390"/>
            <a:ext cx="556689" cy="599148"/>
          </a:xfrm>
          <a:prstGeom prst="irregularSeal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0012E2BF-8284-42D1-B6D3-9CF08F5D25B6}"/>
              </a:ext>
            </a:extLst>
          </p:cNvPr>
          <p:cNvSpPr/>
          <p:nvPr/>
        </p:nvSpPr>
        <p:spPr bwMode="auto">
          <a:xfrm>
            <a:off x="6296706" y="2044390"/>
            <a:ext cx="449035" cy="599148"/>
          </a:xfrm>
          <a:prstGeom prst="irregularSeal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070738528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8100"/>
            <a:ext cx="10287000" cy="678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1700" y="304800"/>
            <a:ext cx="6096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</a:pPr>
            <a:r>
              <a:rPr lang="en-US" sz="4800" b="1" dirty="0">
                <a:solidFill>
                  <a:srgbClr val="99CCFF"/>
                </a:solidFill>
                <a:latin typeface="Verdana" pitchFamily="34" charset="0"/>
              </a:rPr>
              <a:t>Photographers</a:t>
            </a:r>
          </a:p>
          <a:p>
            <a:pPr lvl="1" algn="l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Djuna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Bewley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Peter and Ann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Bosted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Dave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Bunnell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Ken Davis</a:t>
            </a: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Kevin Downey</a:t>
            </a: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Collin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Gatland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Diana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Gietl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David Harris</a:t>
            </a: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Peter Jones</a:t>
            </a: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Mike Madden</a:t>
            </a:r>
          </a:p>
        </p:txBody>
      </p:sp>
    </p:spTree>
  </p:cSld>
  <p:clrMapOvr>
    <a:masterClrMapping/>
  </p:clrMapOvr>
  <p:transition advClick="0" advTm="1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1700" y="304800"/>
            <a:ext cx="6096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</a:pPr>
            <a:r>
              <a:rPr lang="en-US" sz="4800" b="1" dirty="0">
                <a:solidFill>
                  <a:srgbClr val="99CCFF"/>
                </a:solidFill>
                <a:latin typeface="Verdana" pitchFamily="34" charset="0"/>
              </a:rPr>
              <a:t>Photographers</a:t>
            </a:r>
          </a:p>
          <a:p>
            <a:pPr lvl="1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Ed McCarthy</a:t>
            </a: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Gary Phelps</a:t>
            </a: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Ramon Quintana</a:t>
            </a: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Carl Samples</a:t>
            </a: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+mj-lt"/>
                <a:cs typeface="Times New Roman" pitchFamily="18" charset="0"/>
              </a:rPr>
              <a:t>Marc Tremblay</a:t>
            </a: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Richard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Vernier</a:t>
            </a:r>
            <a:endParaRPr lang="en-US" sz="3200" dirty="0">
              <a:solidFill>
                <a:schemeClr val="accent5">
                  <a:lumMod val="75000"/>
                </a:schemeClr>
              </a:solidFill>
              <a:cs typeface="Times New Roman" pitchFamily="18" charset="0"/>
            </a:endParaRPr>
          </a:p>
          <a:p>
            <a:pPr lvl="1" algn="l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Urs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Widmer</a:t>
            </a:r>
            <a:endParaRPr lang="en-US" sz="3200" dirty="0">
              <a:solidFill>
                <a:schemeClr val="accent5">
                  <a:lumMod val="75000"/>
                </a:schemeClr>
              </a:solidFill>
              <a:cs typeface="Times New Roman" pitchFamily="18" charset="0"/>
            </a:endParaRPr>
          </a:p>
          <a:p>
            <a:pPr lvl="1" algn="l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Ron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cs typeface="Times New Roman" pitchFamily="18" charset="0"/>
              </a:rPr>
              <a:t>Winiker</a:t>
            </a:r>
            <a:endParaRPr lang="en-US" sz="3200" dirty="0">
              <a:solidFill>
                <a:schemeClr val="accent5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25D03-6401-4069-93FB-712133C10A91}"/>
              </a:ext>
            </a:extLst>
          </p:cNvPr>
          <p:cNvSpPr txBox="1"/>
          <p:nvPr/>
        </p:nvSpPr>
        <p:spPr>
          <a:xfrm>
            <a:off x="0" y="1524000"/>
            <a:ext cx="1029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Best of the</a:t>
            </a:r>
            <a:br>
              <a:rPr lang="en-US" sz="3600" dirty="0"/>
            </a:br>
            <a:r>
              <a:rPr lang="en-US" sz="3600" dirty="0"/>
              <a:t>1995 NSS Photo Salon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4875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S919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Jim </a:t>
            </a:r>
            <a:r>
              <a:rPr lang="en-US" dirty="0" err="1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82 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created 3/09/2021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 919 Best of 1995 Salon 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0800"/>
            <a:ext cx="10287000" cy="67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791</Words>
  <Application>Microsoft Office PowerPoint</Application>
  <PresentationFormat>35mm Slides</PresentationFormat>
  <Paragraphs>193</Paragraphs>
  <Slides>82</Slides>
  <Notes>74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Arial</vt:lpstr>
      <vt:lpstr>Arial Black</vt:lpstr>
      <vt:lpstr>Calibri</vt:lpstr>
      <vt:lpstr>Monotype Sorts</vt:lpstr>
      <vt:lpstr>Verdana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McCconkey</dc:creator>
  <cp:lastModifiedBy>David Socky</cp:lastModifiedBy>
  <cp:revision>3</cp:revision>
  <dcterms:created xsi:type="dcterms:W3CDTF">2021-03-10T03:38:24Z</dcterms:created>
  <dcterms:modified xsi:type="dcterms:W3CDTF">2021-03-17T21:17:55Z</dcterms:modified>
</cp:coreProperties>
</file>